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8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74" r:id="rId18"/>
    <p:sldId id="272" r:id="rId19"/>
    <p:sldId id="275" r:id="rId20"/>
    <p:sldId id="276" r:id="rId21"/>
    <p:sldId id="261" r:id="rId22"/>
    <p:sldId id="279" r:id="rId23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48D038-D275-9B47-8DBF-B9D46368E9C0}" v="7" dt="2022-08-10T10:04:11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90"/>
    <p:restoredTop sz="94744"/>
  </p:normalViewPr>
  <p:slideViewPr>
    <p:cSldViewPr snapToGrid="0" snapToObjects="1">
      <p:cViewPr varScale="1">
        <p:scale>
          <a:sx n="81" d="100"/>
          <a:sy n="81" d="100"/>
        </p:scale>
        <p:origin x="2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88D9-AFDF-0F47-96AF-FD5A71016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6CB00-4073-4146-8640-2DD482367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19A6D-2038-1E49-B36D-B0B716CF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2436-7C4E-9048-AC01-943EC4E7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80C2-47DB-8842-A69A-D76F1EBC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7582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055-787A-F640-989D-A4F22B3B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3BE22-1B43-6A49-B3FA-AF6DD7AE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359B-E1AB-FE48-977A-7D9AE221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CF850-A916-F045-80FF-8C21415E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F4346-9D24-A94A-8342-C1405417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08508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A2D1D-C98F-E147-BC13-7F234BFB3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E9385-645E-C044-9BC0-EDBB276AC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B6707-2309-FA49-9EBE-A3AF2F66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01F7-D015-1A4C-9AF3-2B6A8126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77F-4AEC-0E49-812A-DA0F6C53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4129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D052-1CC1-4B47-A4A3-89C293F2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CBD9-27CB-8B43-903D-6F67A313B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6268E-4CE5-3842-B3E6-0B79C767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F409-EE37-A745-9C68-E791E5EE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01AC-066D-354B-8C0E-3126152E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6191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63B3-661C-F54E-B2A2-9F866C2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1694B-C48D-1B4B-A164-49AE676E0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4035-0433-CD4D-84DA-93C18E99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36A9-AA53-A24C-ABC7-18F2B64B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68DC-26BB-B045-97BF-50C176CC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9018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6EBF-281B-1246-BE78-4BB05099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E5A2C-226C-9645-A9C6-D28244DA8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E5320-00D9-414F-B42B-D0776BF15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BE395-0CDB-C746-A06E-434D5B08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88A37-D340-A247-8E79-D3117533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1BB82-9B21-8C4E-BE55-3452D8B3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6057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1026-7909-5049-94B1-1CFF463C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6020E-52BB-BA4B-9ABE-AD0774A50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765AE-3EEE-6E48-BF53-F09B61780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97EBF-8979-BA42-8442-E55CF6A71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54B18-F48A-3046-8AF3-8E43D7BED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BC21B-4220-2240-B439-FA57871F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C77CE-B704-C246-8DB2-6EB835AA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7FF90-1067-504C-B69B-AB8C0961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3721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5F47-D26A-F242-A5C7-0274930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7F664-B31F-6344-AC06-AB80EF42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96A2E-8C56-954D-AAA8-A6342C9BC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9E95B-4DE2-E049-82BE-3AD1D4D3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5446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CCC11-DFE6-6040-BFA0-4618C065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4E3A7-2927-F347-AC99-CDADEE71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74774-B7D3-FB45-BF4D-3F3AD992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9652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A723-F6B3-7F47-8284-2E21FFF8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7F010-5E5B-F644-AAF5-C38B80AA5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22AB9-51F3-D540-AA9B-A1B90B5E9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7CED5-3471-2249-9B01-C0563022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29DA7-D609-CC49-9E2F-869D6421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2DA25-E1A3-8D42-B3B7-51B34E53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3150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6BCC-C41A-DE46-9DE1-B1C72A13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4C558-BF89-654F-8304-0965039E7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6A356-5283-BF4A-9485-175971B85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9F0DD-0E5A-214C-A63A-7693E521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13E-5250-EE46-B6F1-E1A76EE4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E4315-3376-284C-9CA0-C0ED3843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2653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F520E2-EA6E-7249-861E-EE812D26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91871-5AF8-004C-86D0-9DA2D7BFC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A76CA-F1DB-7341-AC5B-87A768DAE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F8A62-2EBB-1641-9066-95EB3E86FB31}" type="datetimeFigureOut">
              <a:rPr lang="en-PL" smtClean="0"/>
              <a:t>8/10/22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3689F-D35E-EA40-9C93-0FAA28974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87BD4-8F2E-E049-AA15-0A4AEF326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498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8DA1D4E-521C-2940-BC5A-56FD97CA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D219D2DC-199B-CC4B-8ADF-4CE91BD7F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9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9BB9A1-C4EB-490E-9C7D-2CEBCC42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flag&#10;&#10;Description automatically generated">
            <a:extLst>
              <a:ext uri="{FF2B5EF4-FFF2-40B4-BE49-F238E27FC236}">
                <a16:creationId xmlns:a16="http://schemas.microsoft.com/office/drawing/2014/main" id="{6A2ED9B1-0D4C-5B46-B281-4C142158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6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butelka&#10;&#10;Opis wygenerowany automatycznie">
            <a:extLst>
              <a:ext uri="{FF2B5EF4-FFF2-40B4-BE49-F238E27FC236}">
                <a16:creationId xmlns:a16="http://schemas.microsoft.com/office/drawing/2014/main" id="{942020DA-912A-B80C-3CAB-1660B1FF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28C4F38-6D6B-C9FB-C4AD-8568508D2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D9ED46C-5092-5A41-838D-7A89108E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7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BADE4-4CB1-154E-81AE-1557ABEE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0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7FEB3E9-D391-7F49-9CB1-E4095589F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3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177652-C2B4-BE41-8473-45B503A3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ADF0872-C990-164F-B086-44EF92831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CA9BE58C-979B-7140-BD84-386755736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EC3EE475-E72D-1CCA-1D9A-BA180CFE9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03682853-1D24-394B-8DFC-E19B3853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erson&#10;&#10;Description automatically generated with low confidence">
            <a:extLst>
              <a:ext uri="{FF2B5EF4-FFF2-40B4-BE49-F238E27FC236}">
                <a16:creationId xmlns:a16="http://schemas.microsoft.com/office/drawing/2014/main" id="{D8832047-4D9D-B34F-B6D6-5A80766DC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19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5ACCF28A-4861-EE4C-961D-14AC5A5E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, cloud&#10;&#10;Description automatically generated">
            <a:extLst>
              <a:ext uri="{FF2B5EF4-FFF2-40B4-BE49-F238E27FC236}">
                <a16:creationId xmlns:a16="http://schemas.microsoft.com/office/drawing/2014/main" id="{1BC94076-BA7C-0B4F-9888-259FC904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DD9521-02F8-F144-8075-640E8A9A2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clipart, zrzut ekranu&#10;&#10;Opis wygenerowany automatycznie">
            <a:extLst>
              <a:ext uri="{FF2B5EF4-FFF2-40B4-BE49-F238E27FC236}">
                <a16:creationId xmlns:a16="http://schemas.microsoft.com/office/drawing/2014/main" id="{1DF10A9B-0E39-BD68-CFB5-834BAEB63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ewnętrzne, łódź&#10;&#10;Opis wygenerowany automatycznie">
            <a:extLst>
              <a:ext uri="{FF2B5EF4-FFF2-40B4-BE49-F238E27FC236}">
                <a16:creationId xmlns:a16="http://schemas.microsoft.com/office/drawing/2014/main" id="{ADAA7362-1326-56E0-06F4-2ADB5E9D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C3C3EE-C2F5-5F40-AF3A-3193D5C4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6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A8E1D5-36AD-9D4C-8C45-ED77E9E8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3B989A6-F73A-74B8-4A1D-022677BD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Panoramiczny</PresentationFormat>
  <Paragraphs>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Bartłomiej Witek</dc:creator>
  <cp:lastModifiedBy>Bartłomiej Witek</cp:lastModifiedBy>
  <cp:revision>1</cp:revision>
  <dcterms:created xsi:type="dcterms:W3CDTF">2021-12-10T11:51:41Z</dcterms:created>
  <dcterms:modified xsi:type="dcterms:W3CDTF">2022-08-10T10:04:21Z</dcterms:modified>
</cp:coreProperties>
</file>