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64" r:id="rId8"/>
    <p:sldId id="265" r:id="rId9"/>
    <p:sldId id="263" r:id="rId10"/>
    <p:sldId id="262" r:id="rId11"/>
    <p:sldId id="271" r:id="rId12"/>
    <p:sldId id="270" r:id="rId13"/>
    <p:sldId id="269" r:id="rId14"/>
    <p:sldId id="268" r:id="rId15"/>
    <p:sldId id="267" r:id="rId16"/>
    <p:sldId id="273" r:id="rId17"/>
    <p:sldId id="277" r:id="rId18"/>
    <p:sldId id="276" r:id="rId19"/>
    <p:sldId id="275" r:id="rId20"/>
    <p:sldId id="274" r:id="rId21"/>
    <p:sldId id="272" r:id="rId22"/>
    <p:sldId id="279" r:id="rId23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180BEC-E8EE-494A-805F-D4F698AF566F}" v="7" dt="2022-08-10T12:14:08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/>
    <p:restoredTop sz="94602"/>
  </p:normalViewPr>
  <p:slideViewPr>
    <p:cSldViewPr snapToGrid="0" snapToObjects="1">
      <p:cViewPr varScale="1">
        <p:scale>
          <a:sx n="78" d="100"/>
          <a:sy n="78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9A73-CB4F-4248-B982-5C20B90E9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C18C3-452F-B647-92F5-3BFB0C8D8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E2600-A8B9-5449-A8FE-C5948FB4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20BEF-C4F0-7948-B94C-72526E2E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02383-E00A-7242-9DFB-BDCB77AC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17513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2DFC-203E-FB45-B882-7A225EE00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7F165-974C-3E4E-B50F-1D944F5D6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B25FC-7976-4340-BC1C-43684A1E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C5515-2CEF-5544-81B6-690922BF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1E846-C7EC-D342-AEA1-A536E33C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4626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B14F56-303A-BA40-BAA9-AD8633C6A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5C06F-9AD1-404A-8657-77CFD9547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4144E-CDA5-FA4B-A38F-7D2CFBE04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B4547-B410-CA4A-B6BD-20A9FDC6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3012-61A9-BB48-B5B8-6C810555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9542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54E9D-1745-5A45-97E0-41DB2D52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B2EB6-FF72-AB45-9562-CA2CDC71F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B5F37-F47D-064B-91C3-8701788B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5DB42-30D8-7E4F-A1B4-E7CFD315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9C493-FCBD-F948-B5D2-33C8353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62958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4C55-4A05-AE40-B493-A9F5442A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B7954-EDC5-864B-A16C-ECD21A89E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2E255-4A4F-4945-8C9E-31EBD47A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AD953-4207-6540-B268-A6EE5110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88EBE-C1AC-2142-A6C0-69DF3C23B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8073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3CEF-4C35-2442-8B82-A94141D5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852D-5887-714D-A6B0-6B3C812E7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2284D-4EF0-084C-853E-F17E5C1A4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90E37-7BD7-9043-96FF-D0102298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39375-C147-FD46-9BFE-5AD6B1C4A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151B5-C453-0347-98F4-3E0A1122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8723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6B23-E8B4-7A4B-82DF-5ABF4F73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609A8-0FA5-2B41-B15B-B4D379285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01DC8-4921-AA4D-AA1B-9A6BA6968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3EBF4-17F8-C94F-9232-5A0C823D6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CA9A9-DA77-A644-8713-0A9082E71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01655-5CBC-DF44-9A4C-99876C46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B30FC-DB86-234A-8B50-DA87C116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CAE52-5C24-9342-94F2-B0811947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0809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2D52A-BA00-7446-B3D5-EE770045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C809B-6F52-2F46-B976-387B1C38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7C583-1596-5240-9A8B-E6D2209E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F299A-2DE1-0E4D-A179-F51883E4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1733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36743-EA11-9E45-909D-D17E5376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E0D87-708E-BD43-B7BD-34716946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6E7CD-EEE3-A64A-B4AF-BB89188A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02669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4632-8331-B447-A0DB-0DE32690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90141-9028-D744-9395-58AEA7BF0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F9CA7B-5000-7E4A-8DCF-44FF80A4E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00B6E-A38A-534B-8D86-16826598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C36F6-CB82-0C42-ADDD-7964EF2F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5CC0A-0E32-BA48-98B7-BE7C7FE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7869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EDE9E-B979-3549-8384-EA6B2FF2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59347-E8C1-B346-AC64-93D168E34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07AC3-DBF8-5C45-8429-1982166E6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29276-BF29-A24C-AB19-DB758C76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A19B8-AA94-5345-9C40-906297BE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A863B-7054-9C4F-884E-7DDFE6FC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7942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43CA5-7483-8D48-9938-866E2027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1A4A-501D-D842-89A5-0DD040D38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948EE-4E97-2D40-8445-4C2AD0A0F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BD9D5-B82C-4043-8132-58F8B9F524BB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E59F9-7126-264E-A288-34000A268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71AF7-5A20-ED4B-AE26-3E1B0DD5A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28066-1C3C-FC44-BCCD-D7254527E5F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0848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520AE-3E76-A640-B49F-5B33A2B94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1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A491C1-4208-2F4D-91F4-D443BE66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64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B092D63-7A5A-6FBF-8F24-607BEFA4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5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1417E0-FE7D-174B-8E21-6F933F689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76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butelka&#10;&#10;Opis wygenerowany automatycznie">
            <a:extLst>
              <a:ext uri="{FF2B5EF4-FFF2-40B4-BE49-F238E27FC236}">
                <a16:creationId xmlns:a16="http://schemas.microsoft.com/office/drawing/2014/main" id="{651657A0-66E0-0E3B-396F-BDD8B5B8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DF4B824-7D2C-1F8C-5FE2-141F9AC9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7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8D31E5-0C08-3D49-AD29-ED47E91ED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4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1FEDA-BF09-3148-80B2-24C21397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1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9B5D1C-7E13-3B47-8EC6-6A4765DCA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56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1DD6A7-CE37-C049-B05A-388FD3630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08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D33A36-5F74-C444-B945-0826C51EA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6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79851076-9172-4F6E-A937-A59F29674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1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AD05A-56ED-8348-BB26-5F164784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DA630-9B4C-D547-965A-41346894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6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98966-6DB0-A34E-B5B3-CBC7420D6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0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910F02-61AD-A244-A71C-A24983715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8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3B12A6-47B1-124B-BBCA-EA6B0529D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clipart, zrzut ekranu&#10;&#10;Opis wygenerowany automatycznie">
            <a:extLst>
              <a:ext uri="{FF2B5EF4-FFF2-40B4-BE49-F238E27FC236}">
                <a16:creationId xmlns:a16="http://schemas.microsoft.com/office/drawing/2014/main" id="{379F9955-BE20-FA93-D273-4AA632EA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86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DD2372B-6883-0870-5EA1-CEC55E247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F439A2-8AE1-0F4B-A144-97BB03D6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3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5E537D-03DA-9744-A832-49290C736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7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2976B5-DCB2-9621-67CE-6EA397387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1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Macintosh PowerPoint</Application>
  <PresentationFormat>Panoramiczny</PresentationFormat>
  <Paragraphs>0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Bartłomiej Witek</dc:creator>
  <cp:lastModifiedBy>Bartłomiej Witek</cp:lastModifiedBy>
  <cp:revision>1</cp:revision>
  <dcterms:created xsi:type="dcterms:W3CDTF">2021-12-13T09:55:55Z</dcterms:created>
  <dcterms:modified xsi:type="dcterms:W3CDTF">2022-08-10T12:14:11Z</dcterms:modified>
</cp:coreProperties>
</file>