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78" r:id="rId8"/>
    <p:sldId id="270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2" r:id="rId17"/>
    <p:sldId id="274" r:id="rId18"/>
    <p:sldId id="272" r:id="rId19"/>
    <p:sldId id="275" r:id="rId20"/>
    <p:sldId id="276" r:id="rId21"/>
    <p:sldId id="261" r:id="rId22"/>
    <p:sldId id="277" r:id="rId23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7D16B-9FBF-2E49-8B0F-FE394D380EB7}" v="7" dt="2022-08-10T12:54:21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762"/>
  </p:normalViewPr>
  <p:slideViewPr>
    <p:cSldViewPr snapToGrid="0" snapToObjects="1">
      <p:cViewPr varScale="1">
        <p:scale>
          <a:sx n="78" d="100"/>
          <a:sy n="78" d="100"/>
        </p:scale>
        <p:origin x="19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88D9-AFDF-0F47-96AF-FD5A71016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56CB00-4073-4146-8640-2DD482367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19A6D-2038-1E49-B36D-B0B716CFE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2436-7C4E-9048-AC01-943EC4E7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80C2-47DB-8842-A69A-D76F1EBC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7582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055-787A-F640-989D-A4F22B3B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3BE22-1B43-6A49-B3FA-AF6DD7AEA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9359B-E1AB-FE48-977A-7D9AE221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CF850-A916-F045-80FF-8C21415E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F4346-9D24-A94A-8342-C1405417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08508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1A2D1D-C98F-E147-BC13-7F234BFB3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E9385-645E-C044-9BC0-EDBB276AC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B6707-2309-FA49-9EBE-A3AF2F66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01F7-D015-1A4C-9AF3-2B6A8126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B177F-4AEC-0E49-812A-DA0F6C53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4129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D052-1CC1-4B47-A4A3-89C293F2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1CBD9-27CB-8B43-903D-6F67A313B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6268E-4CE5-3842-B3E6-0B79C767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6F409-EE37-A745-9C68-E791E5EE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01AC-066D-354B-8C0E-3126152E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6191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63B3-661C-F54E-B2A2-9F866C2B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1694B-C48D-1B4B-A164-49AE676E0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A4035-0433-CD4D-84DA-93C18E99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C36A9-AA53-A24C-ABC7-18F2B64B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068DC-26BB-B045-97BF-50C176CC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9018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6EBF-281B-1246-BE78-4BB05099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E5A2C-226C-9645-A9C6-D28244DA8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E5320-00D9-414F-B42B-D0776BF15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BE395-0CDB-C746-A06E-434D5B08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88A37-D340-A247-8E79-D3117533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1BB82-9B21-8C4E-BE55-3452D8B3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6057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1026-7909-5049-94B1-1CFF463C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6020E-52BB-BA4B-9ABE-AD0774A50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765AE-3EEE-6E48-BF53-F09B61780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97EBF-8979-BA42-8442-E55CF6A71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54B18-F48A-3046-8AF3-8E43D7BED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BC21B-4220-2240-B439-FA57871F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AC77CE-B704-C246-8DB2-6EB835AA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7FF90-1067-504C-B69B-AB8C0961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3721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5F47-D26A-F242-A5C7-0274930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7F664-B31F-6344-AC06-AB80EF42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96A2E-8C56-954D-AAA8-A6342C9BC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9E95B-4DE2-E049-82BE-3AD1D4D3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35446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CCC11-DFE6-6040-BFA0-4618C0655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4E3A7-2927-F347-AC99-CDADEE71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74774-B7D3-FB45-BF4D-3F3AD992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9652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A723-F6B3-7F47-8284-2E21FFF8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7F010-5E5B-F644-AAF5-C38B80AA5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22AB9-51F3-D540-AA9B-A1B90B5E9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7CED5-3471-2249-9B01-C0563022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29DA7-D609-CC49-9E2F-869D6421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2DA25-E1A3-8D42-B3B7-51B34E53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3150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6BCC-C41A-DE46-9DE1-B1C72A13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E4C558-BF89-654F-8304-0965039E7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6A356-5283-BF4A-9485-175971B85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9F0DD-0E5A-214C-A63A-7693E521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13E-5250-EE46-B6F1-E1A76EE4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E4315-3376-284C-9CA0-C0ED3843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2653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F520E2-EA6E-7249-861E-EE812D26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91871-5AF8-004C-86D0-9DA2D7BFC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A76CA-F1DB-7341-AC5B-87A768DAE0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F8A62-2EBB-1641-9066-95EB3E86FB31}" type="datetimeFigureOut">
              <a:rPr lang="en-PL" smtClean="0"/>
              <a:t>10/5/22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3689F-D35E-EA40-9C93-0FAA28974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87BD4-8F2E-E049-AA15-0A4AEF326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327D2-987B-A546-8344-88AEC7795C95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498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3842049-E484-A343-A2F9-4BEAE63C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F600122-51DC-0442-9048-B50CEE59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0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, wine, container&#10;&#10;Description automatically generated">
            <a:extLst>
              <a:ext uri="{FF2B5EF4-FFF2-40B4-BE49-F238E27FC236}">
                <a16:creationId xmlns:a16="http://schemas.microsoft.com/office/drawing/2014/main" id="{32164A93-682A-BE4D-ADCE-B89F0B7B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 descr="Obraz zawierający tekst, stół, szkło, kontener&#10;&#10;Opis wygenerowany automatycznie">
            <a:extLst>
              <a:ext uri="{FF2B5EF4-FFF2-40B4-BE49-F238E27FC236}">
                <a16:creationId xmlns:a16="http://schemas.microsoft.com/office/drawing/2014/main" id="{C361A79B-5B34-C34B-879D-CF25EB5C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59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E8C5A88-A3F1-A483-B801-76FDFB6A1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flag&#10;&#10;Description automatically generated">
            <a:extLst>
              <a:ext uri="{FF2B5EF4-FFF2-40B4-BE49-F238E27FC236}">
                <a16:creationId xmlns:a16="http://schemas.microsoft.com/office/drawing/2014/main" id="{B0E754FA-B2B3-DD4D-B0A2-574338B13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person, colorful, flag&#10;&#10;Description automatically generated">
            <a:extLst>
              <a:ext uri="{FF2B5EF4-FFF2-40B4-BE49-F238E27FC236}">
                <a16:creationId xmlns:a16="http://schemas.microsoft.com/office/drawing/2014/main" id="{28238286-4072-3D46-BC66-41AC2FEB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 descr="Obraz zawierający tekst, flaga&#10;&#10;Opis wygenerowany automatycznie">
            <a:extLst>
              <a:ext uri="{FF2B5EF4-FFF2-40B4-BE49-F238E27FC236}">
                <a16:creationId xmlns:a16="http://schemas.microsoft.com/office/drawing/2014/main" id="{2EDF2BFF-2C1C-3C44-9DB2-90D6F4486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6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CFB1491-B5FB-E280-D374-6C87A4835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tekst, butelka&#10;&#10;Opis wygenerowany automatycznie">
            <a:extLst>
              <a:ext uri="{FF2B5EF4-FFF2-40B4-BE49-F238E27FC236}">
                <a16:creationId xmlns:a16="http://schemas.microsoft.com/office/drawing/2014/main" id="{177867B7-DFE6-81B8-F265-AC38CE3C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B3313D4-B0E8-3A57-D30A-90DA26DDF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2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14946AA-7C3E-BC44-A770-44166F9C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 descr="Obraz zawierający tekst, pozujący, kobieta, zrzut ekranu&#10;&#10;Opis wygenerowany automatycznie">
            <a:extLst>
              <a:ext uri="{FF2B5EF4-FFF2-40B4-BE49-F238E27FC236}">
                <a16:creationId xmlns:a16="http://schemas.microsoft.com/office/drawing/2014/main" id="{3D43F6C2-4F59-B747-BAAF-3B06D843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71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9B56A4-BB23-3042-96A1-6B5C66AF1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EC71324-D48C-2145-972B-D69BC22B4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0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EF964A-6887-9C46-B3E6-5509661F8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1C019C8-A2D5-A743-9123-505110258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3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6FE532-972B-E04D-917E-1B5BFE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2E5C835A-A788-3844-BF95-AD4A3CBB5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84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19FEB69-0A27-F54A-965E-3393BF3B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CC5AE82-566A-8F48-957F-ECB3B7D64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115F0DF-B5A3-4C42-A3B4-B964A0C50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1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37DD3255-7A27-8F5E-217B-0FB680E9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7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unset&#10;&#10;Description automatically generated">
            <a:extLst>
              <a:ext uri="{FF2B5EF4-FFF2-40B4-BE49-F238E27FC236}">
                <a16:creationId xmlns:a16="http://schemas.microsoft.com/office/drawing/2014/main" id="{419B2B0E-C421-1C43-823D-6E09DFE1A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erson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E8AE1D27-6376-BD49-BC7B-7C3D9BEB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95CC9EE-ACDF-A446-BE46-4863509F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holding each other&#10;&#10;Description automatically generated with low confidence">
            <a:extLst>
              <a:ext uri="{FF2B5EF4-FFF2-40B4-BE49-F238E27FC236}">
                <a16:creationId xmlns:a16="http://schemas.microsoft.com/office/drawing/2014/main" id="{982E453C-F68B-DD4A-ADB4-C7E962E5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tekst, osoba, majtki&#10;&#10;Opis wygenerowany automatycznie">
            <a:extLst>
              <a:ext uri="{FF2B5EF4-FFF2-40B4-BE49-F238E27FC236}">
                <a16:creationId xmlns:a16="http://schemas.microsoft.com/office/drawing/2014/main" id="{1FCED678-4713-0A46-B7D9-C55A421AE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19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5DD94AE2-5EA3-5649-B424-4C3C7C4A5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 descr="Obraz zawierający zewnętrzne&#10;&#10;Opis wygenerowany automatycznie">
            <a:extLst>
              <a:ext uri="{FF2B5EF4-FFF2-40B4-BE49-F238E27FC236}">
                <a16:creationId xmlns:a16="http://schemas.microsoft.com/office/drawing/2014/main" id="{B84E947C-61C4-1949-B8D9-850194FEF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B633A4-6F37-014F-953B-28B7E31EE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CAD5140-5D5E-9242-99FA-B4207F3F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71DA9A-9228-DA40-8339-D5BE80825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0B574C0-0A38-8B48-A8D7-97E941F4A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clipart, zrzut ekranu&#10;&#10;Opis wygenerowany automatycznie">
            <a:extLst>
              <a:ext uri="{FF2B5EF4-FFF2-40B4-BE49-F238E27FC236}">
                <a16:creationId xmlns:a16="http://schemas.microsoft.com/office/drawing/2014/main" id="{3E0A39C2-E329-EA78-6F9C-34B91495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ewnętrzne, łódź&#10;&#10;Opis wygenerowany automatycznie">
            <a:extLst>
              <a:ext uri="{FF2B5EF4-FFF2-40B4-BE49-F238E27FC236}">
                <a16:creationId xmlns:a16="http://schemas.microsoft.com/office/drawing/2014/main" id="{6FFA9C0F-8CA9-DA2A-DAE8-E1236BB2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3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6350C6-ECF5-C241-9988-F984BA06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D09F441-A621-294A-9F18-8FBA9849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6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FC1301-3B7C-774A-87CF-0C3B829C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01A0AF1B-3255-7845-94B5-29AB3047F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7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A83752-EE27-C73E-C5DD-BA0046AB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Panoramiczny</PresentationFormat>
  <Paragraphs>0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Bartłomiej Witek</dc:creator>
  <cp:lastModifiedBy>Bartłomiej Witek</cp:lastModifiedBy>
  <cp:revision>2</cp:revision>
  <dcterms:created xsi:type="dcterms:W3CDTF">2021-12-10T11:51:41Z</dcterms:created>
  <dcterms:modified xsi:type="dcterms:W3CDTF">2022-10-05T07:01:08Z</dcterms:modified>
</cp:coreProperties>
</file>