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D1780-FEF4-4F45-A199-37E9BCED2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E35CC-1696-3F46-BE0A-CC5EA77E1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B018-CD05-1F42-8228-45A66FD5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CF3-93C3-5E42-8540-8BA585021326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D31CF-2C15-AB4D-968A-98F090F5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868AF-46DB-9C48-8CC6-1A30E0DB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44C7-5428-E448-A5D2-AAA5F309F18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7666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57E1-4B28-C046-8C95-23C24D8E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69C72-F1E9-7748-913E-4C19B07C0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DDDC4-862F-2346-94A6-370CE5DC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CF3-93C3-5E42-8540-8BA585021326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C238C-62BD-D54C-83AE-F802A1C08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4F3B6-7037-8E47-A832-66BBF4D5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44C7-5428-E448-A5D2-AAA5F309F18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6887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B53E5-B464-D240-B064-D8C655BD4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FD348-319B-4D4B-A418-6BBB3E5CC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7D03F-0B0B-B34F-9269-3303F41F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CF3-93C3-5E42-8540-8BA585021326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20ED-F20D-B549-9CA7-CFAF48EF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B048F-F284-EA4C-9144-E209CA10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44C7-5428-E448-A5D2-AAA5F309F18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1986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446B-DA8F-0D4E-8082-7041B133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AD1EF-5D8B-D843-8700-A31BC2D2F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FB66A-5624-E448-AA70-48F377AD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CF3-93C3-5E42-8540-8BA585021326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DD73B-B025-FC44-B094-45089BC8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6D4A4-9DB3-0342-9D00-63CCA234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44C7-5428-E448-A5D2-AAA5F309F18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277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B7F29-B905-C245-B4B6-ADEFA195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A730-6381-614F-8338-F4A967B84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CDBD7-2C50-454D-BE1D-02603119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CF3-93C3-5E42-8540-8BA585021326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13D76-E4CA-2A47-9866-541A9BDF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C2D85-6209-8945-9ACF-5513A6BD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44C7-5428-E448-A5D2-AAA5F309F18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4816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2B5E-222C-0544-976A-C297EBEA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00CF7-AF31-2045-BC5F-4C8EFF142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2C450-85E6-CF44-BA32-8B062919B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8765E-F9D7-BD43-AEB7-CB80809F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CF3-93C3-5E42-8540-8BA585021326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BE5E2-92C5-B040-98DF-2FB3474C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23DA3-0D06-9F4E-BF17-7A300F2F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44C7-5428-E448-A5D2-AAA5F309F18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99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EF9E-CAFB-E246-AF07-E28F5570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BCDEB-7DCB-D346-A76C-2985F7AEB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4AB99-4034-7D4A-8D51-3D7D73945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8E124-59E9-EE4F-B6F6-0794FA669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29A53-C66E-8347-A32A-D7B182EC8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F95C4-C743-094B-9A64-D1DBA2CD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CF3-93C3-5E42-8540-8BA585021326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35515-4A4F-8F43-9661-E1129D8A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A2B3E-786D-4446-A767-5E0C5F71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44C7-5428-E448-A5D2-AAA5F309F18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1651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CBB7-B450-C94B-ACF5-227A4769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AFE11-1391-4049-BCDF-066124E68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CF3-93C3-5E42-8540-8BA585021326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C90A5-11BE-D944-B74A-A94BD528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0654C-228A-D84F-B68D-02FF6426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44C7-5428-E448-A5D2-AAA5F309F18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789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67637-EB48-2242-B782-73D6DF445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CF3-93C3-5E42-8540-8BA585021326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14068A-062A-A247-9265-0964B0C0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6DDF6-4473-9D45-A6A2-2C52B09D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44C7-5428-E448-A5D2-AAA5F309F18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4536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EC26-CD7A-1247-86B9-7BB8890B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A7DEF-DAEC-C84C-84C4-D2F2B7144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62AC2-BB4B-9B44-B496-0D9112C0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ADC95-78E0-B646-B782-9003B1D2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CF3-93C3-5E42-8540-8BA585021326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E931B-B7B7-A245-B58A-CDA7652A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7A954-095C-CB46-AD7F-7C3A8CA3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44C7-5428-E448-A5D2-AAA5F309F18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39457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27E-C800-DC4A-9915-F93EA9DA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70365-3CC9-3345-BBBB-103F1BA2A4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F324E-75CF-0548-A411-F91781E46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EC65E-7F8A-DE45-97B5-32A89A45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CF3-93C3-5E42-8540-8BA585021326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56E65-ACAF-7440-8552-EF0FD4E4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E8C7A-9475-4A4F-98A5-9C1C4A90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44C7-5428-E448-A5D2-AAA5F309F18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3215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19395-BA1F-FF45-A757-9713F792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DA923-7FC2-EC4D-97D1-0B397BB94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6455D-5888-F24B-B554-0322C4F5C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0BCF3-93C3-5E42-8540-8BA585021326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2139-893E-5C4C-AB83-666909F41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9D5D6-0E1A-8343-9264-A4CA26069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44C7-5428-E448-A5D2-AAA5F309F18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33662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47E5-DD85-7242-BEA9-688282980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F3863-BDA1-B143-AABA-9A8317D526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L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0A071EB-85EF-A040-992E-51765DD8D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73" y="-86497"/>
            <a:ext cx="12448745" cy="70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timeline&#10;&#10;Description automatically generated">
            <a:extLst>
              <a:ext uri="{FF2B5EF4-FFF2-40B4-BE49-F238E27FC236}">
                <a16:creationId xmlns:a16="http://schemas.microsoft.com/office/drawing/2014/main" id="{E3366313-A723-5449-827E-DC187CF25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598" y="-28575"/>
            <a:ext cx="12293598" cy="6915150"/>
          </a:xfrm>
        </p:spPr>
      </p:pic>
    </p:spTree>
    <p:extLst>
      <p:ext uri="{BB962C8B-B14F-4D97-AF65-F5344CB8AC3E}">
        <p14:creationId xmlns:p14="http://schemas.microsoft.com/office/powerpoint/2010/main" val="335322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E268EC0-86D3-2541-99F5-70ACD8493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33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Symanko</dc:creator>
  <cp:lastModifiedBy>Daria Symanko</cp:lastModifiedBy>
  <cp:revision>1</cp:revision>
  <dcterms:created xsi:type="dcterms:W3CDTF">2021-04-21T13:57:41Z</dcterms:created>
  <dcterms:modified xsi:type="dcterms:W3CDTF">2021-04-21T14:00:37Z</dcterms:modified>
</cp:coreProperties>
</file>