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2132-4D14-BC42-A385-2AE1D5A8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A10C9-A3E7-0C49-9180-ED8624A4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F581-6ADB-8C48-9B5A-776527A4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8DAC7-DFB6-7241-842D-2C630E8A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22CB-5D67-BD4D-A71D-5581C49D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1300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AA3F-41D7-874C-81C7-23810BE3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A2FD2-B218-9445-8755-D5E6C9DB6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9D7-6F3B-BE44-9C72-DEDB0C56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40D2-D782-EE4B-9DDD-A2471B16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B9AB4-5D38-2041-907C-754A18C3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6227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A8187-1017-9645-B35B-9EFC5F1EE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BB1B2-BE5E-EC4A-93C3-D90B342AD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A8D64-1911-BF49-9A98-D1CC6792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288B-7654-6146-A8C1-EE92C21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C6D7-8A00-3344-B1CE-DC910A9A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128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1750-6A57-244F-A25F-FB1E9B2C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1C70-A60D-C74F-993E-BE3875601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E5B5-4BE4-0C40-B08E-3730D8B5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CE287-407B-D84C-BEB5-6E7D2C6C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54338-85B2-CE48-8CF9-2EE4C892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6785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5AEC-5CCA-FC41-B4E6-09D77391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E2294-93AD-C740-BC85-6A5F0786B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A8A57-1E0F-6146-A4C6-5560B088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2B29E-4ABA-C74C-921E-6D0707F4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4C640-1B32-E747-90BE-E70823D1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2262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7317-EBAB-4B4A-9BBC-2E27BFFB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45D5-D895-7C43-B9AC-D0B3BCFDB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4BD95-26B6-5248-B122-D77D9BBC6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A790C-59F0-7844-8174-2F14ABE2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45997-515D-0148-8E94-0FEF9B46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767FD-1FDD-0C4E-8FB5-9A2E5999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032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9F3D-92BD-EF48-894C-3869F90D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BB0CA-E545-7743-9C15-691E6D37B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6155-CAA5-5C43-9E8B-ADA0144FC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07A6B-CCB4-6C40-BB48-5A599420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921F2-5F50-904B-921F-B440CD5C6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E73F8-27DD-974B-A7EA-928013B8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C7AAB-B12E-0047-951F-03DDBA8D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CDA7E-DE49-8A49-AAFB-20A51479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7418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B360-A168-044E-9906-A4DD7792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1F6D3-E283-9A49-AB1C-62FDB72D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AF29D-AD46-E74C-93D1-B54F22D5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B7CA2-848B-AE42-A616-A67C49FE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2483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E5988-E937-BD4B-AD55-CC2D3FA1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8570E-BED2-D544-B00A-5EB8CAB4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012D9-9F81-0640-8F79-65D0421D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4348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76D8-B321-4A4F-BD8D-332B3EA1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35EC6-94CA-8B46-BF72-1096BA35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A9C44-0B26-C949-95A5-330E9BEB2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90327-5629-AC4A-A3C6-01986398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3010A-7F73-D049-9693-36A8F13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1C267-CD34-0F4E-AAE0-87DB5EBE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50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60D4-47DB-8945-A2B6-D2783994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01DB1-4C16-1741-8ED6-0B9E62AEC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F92B2-6645-1B43-8236-1D168B7F0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D708B-7326-2642-8CE3-766B632E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EC74D-1EDF-6441-A9B3-4DB62379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760E5-2A8F-6B47-98C7-3BAA96B1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241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A00BB-DDD3-DC44-9440-46EA6C01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54717-A7B4-8649-B0EF-AB3AF4E21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D2835-D5E5-5A45-B8CD-F1023D3AA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CBA6-FDB8-C04F-A228-99A6DF5E36C9}" type="datetimeFigureOut">
              <a:rPr lang="en-PL" smtClean="0"/>
              <a:t>23/04/2021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D5236-25DA-7A45-B04E-AFF2C2487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1D85-0061-E542-A503-D70454AC3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A7EC8-FD1A-184F-9BB6-8CE5E46F4BC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8152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D31220A-FDFF-214C-87F8-33D36555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1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F0846E93-3FD9-7D41-9B3C-691643AD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5D1A9-B1FD-674B-A187-8CD5EA56D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1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2021-04-23T12:32:54Z</dcterms:created>
  <dcterms:modified xsi:type="dcterms:W3CDTF">2021-04-23T12:33:50Z</dcterms:modified>
</cp:coreProperties>
</file>