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5998-B60E-5A4F-AB3A-649CD390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9F218-F06A-3440-8733-9AACCC073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68C7F-E5F4-6441-8543-FD61EF1C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3B57-23E0-ED40-A746-F37E14F99447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91CF3-2C9F-D848-B518-D6267C28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44719-9A46-8D4A-9D5A-117CDA2D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A4-E559-834E-BD21-CC6A7A58052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0171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5398-CBA8-2F45-AE2C-E4F4E98F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D8F31-2EF2-F14C-BA89-BDA2D7922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61988-462E-BE47-975E-F675CAEA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3B57-23E0-ED40-A746-F37E14F99447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FD344-960C-4E48-88C3-A84BAC27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DE008-A92C-1141-8718-8EDAB818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A4-E559-834E-BD21-CC6A7A58052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9066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A1C1C-5BAC-E446-8EBF-09D0311DF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5ECD8-D44C-4A40-A87C-90443AA07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353C-7A41-4547-B7C8-D2374851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3B57-23E0-ED40-A746-F37E14F99447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CAC43-D2C2-004D-9AC3-70ADA04C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12870-C5CC-9E47-BACD-22F34436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A4-E559-834E-BD21-CC6A7A58052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3176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4B92-5150-A047-ACA4-C44BC70F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7967F-F984-5A48-B001-4E166FCFA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41787-43CB-9646-9C24-F446F177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3B57-23E0-ED40-A746-F37E14F99447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0D0F9-FA83-9245-B9A0-3247A82E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BD69-A1B4-4F40-A07B-CB00EC7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A4-E559-834E-BD21-CC6A7A58052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2391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DEFF-790A-E94D-98E3-465CB7ED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3328C-0713-7441-9B8A-92E9A1D3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35184-8AB3-B14A-86B2-0D793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3B57-23E0-ED40-A746-F37E14F99447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459A4-E853-E44A-BBB2-850FE27E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F15AD-1FDA-7644-8ECE-CDC3F530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A4-E559-834E-BD21-CC6A7A58052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7895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BEE2-87C6-9F43-8356-FAC6A9DF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1A870-65D9-B14E-891E-9391D4B61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627AA-E2E4-BB41-A0DB-3278B4B74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7C1AA-8694-2942-A864-96EA6350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3B57-23E0-ED40-A746-F37E14F99447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76A2A-C025-9640-A5AC-D5887ACD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F67C1-0400-584E-BB24-6E276DF0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A4-E559-834E-BD21-CC6A7A58052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0739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769C-31EA-0A43-B425-49FC82FE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ABFEB-94EE-F244-8A8F-A8F378E4B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642DD-1FAA-5748-9075-F55060083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5E48B-EDB3-894A-BBC2-64F51E9BA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29EC9-0E78-4D40-AB26-39B729C81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0F72A6-5343-5A46-9350-6DC90AEA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3B57-23E0-ED40-A746-F37E14F99447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FCF93-7C24-BC41-A7F8-C1CE5485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8B1E4-0B1C-4248-97D6-01C9AA86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A4-E559-834E-BD21-CC6A7A58052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42696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2C83-8AE5-9246-A9FD-6AD4FF86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130D7-D387-E94B-86EA-7DCA7B41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3B57-23E0-ED40-A746-F37E14F99447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ECE2E-3760-0B48-98CE-DC32DF6A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55591-498D-424A-B0DD-C6001EFB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A4-E559-834E-BD21-CC6A7A58052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8110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352CF-EC25-7844-BD76-C08D0DED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3B57-23E0-ED40-A746-F37E14F99447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3AE9F-3964-A04A-B71D-047F17AE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434C5-97A1-DE42-AD35-61F9EFF5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A4-E559-834E-BD21-CC6A7A58052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4065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E44B3-4F3F-FD4C-A642-6B2E563B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ED075-6414-4C4E-B493-B02442291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48E61-896F-FC4B-8081-F08C38ACD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8C021-0B18-214D-A0EB-FE8AF320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3B57-23E0-ED40-A746-F37E14F99447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FE75E-2B8B-5F48-B008-262B58B3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A9AB8-255D-2E42-A5E6-A185C7DC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A4-E559-834E-BD21-CC6A7A58052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5591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F173-DA14-1345-AD5A-23852884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D176B1-5C60-4445-A6C2-716B25920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E4322-B345-4647-980A-7358209DE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D26E8-C6F3-1042-9672-67329B252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3B57-23E0-ED40-A746-F37E14F99447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F1197-136A-4742-9EFB-2CF2B82E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0FB51-A8CB-B14D-8F95-6A10ECF1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A4-E559-834E-BD21-CC6A7A58052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7282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6BFC8-E1F3-7243-BCD7-450D7199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CBEE0-3FB8-7649-930A-3B9F3C7AE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31E5D-C98F-C542-9D26-C5F96A9FD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3B57-23E0-ED40-A746-F37E14F99447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1416-30FF-FD40-BCD2-66EF8CF80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F6F6-17B0-BC49-823A-96F8972B8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8BA4-E559-834E-BD21-CC6A7A58052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1979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7CBFDDD-50EF-294B-B0D9-0B51FDE93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5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D418641C-66A7-134D-B843-094F7C54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FB9CF2-57CF-154F-80BF-18FD744B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5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2021-04-22T09:49:35Z</dcterms:created>
  <dcterms:modified xsi:type="dcterms:W3CDTF">2021-04-22T09:50:35Z</dcterms:modified>
</cp:coreProperties>
</file>