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71F5-142A-FB4D-AB98-B0208FFE8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9CE79-91F1-3A40-B91D-86C8ECE29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903CE-FE78-C74B-AF0F-3154A4AA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A9FF6-B08F-6241-8531-1D3F4A54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56D43-677A-8341-ACC9-A310D992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333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A446-86DF-5B43-8AC7-E4B9545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F6D75-D74E-3042-B021-800506D35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ACFFE-8ED5-6C49-BE7D-F5EEBA03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6D39D-0146-DD46-B6DC-D7624AEB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2BA9-B76F-FA4A-A6B4-4D96C549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371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50323-E604-BF49-AF88-8E29BA5D3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14EF6-61C5-2245-9089-3B54093F1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BD2C-774C-EF4B-B61D-E960E313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8A58-5CDE-B24D-8857-EB92742F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4424C-9D05-DC47-AD73-B3E22231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269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755C-0A74-3446-A565-2696640B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3F1C-5AFA-9447-A277-59290CFC4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187AB-0492-9F44-A14E-0BFF385B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93C4A-240D-E042-A316-779847A4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C97D-AEB9-A84D-A9DA-74C8E7C7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5623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3591-066D-374E-86C9-015826CE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B59B3-F0E4-204D-95A7-4EAF7A1D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56000-2A8C-8945-B00F-B2EF97BC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2A1E8-F569-F44E-B998-76392C9C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5CEC-C0C0-B14A-9172-ECFE3461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9322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B40E-3501-264F-A983-2C846C1E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F5BD-E729-3F45-916B-4BC680441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619F9-09BD-A34D-B997-872A72EA1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6FD17-3502-AE42-B4AF-4BD3226F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9F99D-08F7-174E-8551-120107BA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55E24-1CA3-CD47-8099-DAFDEFEA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9202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3D6C-C353-1242-90B0-F9BD4094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038BA-CDA7-CD42-B098-CCCAA9D21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00F2E-B7FB-764A-B3BC-E5536DF28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0CE8F-A4B3-304E-A44F-CAC955561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BA038-6A66-E047-B5C9-7F625A78F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ECF6C-A9F8-E64C-9DD9-ED68963B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C34CB-29A7-FD4C-92F4-1359CFB8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52E66-7D45-F740-B09C-5F9A06B1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602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8EAC-8148-8A44-BBB4-26BE2340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A0F20-BA03-6D46-B3C9-A639EEDF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7E9C7-D2CF-C042-98D6-AA23C887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56FAE-8841-B44E-A7AA-4D301078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024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011A9-9729-994C-8027-9631AFC9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7A18D-DAFE-D648-8B32-2543B515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1DEF1-2A5C-954B-BC50-23B2AE7A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5856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836A-DC4C-D74B-A17B-754AA497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D8231-2549-F84D-88CA-3A990CA3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AAA5E-0647-AD4C-86EA-C5E76563F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F74FB-1C35-8E44-932B-1C81DC89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84F4-4340-DA4C-8273-ECB66234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B56B8-7658-E14E-AD64-C7D32F7C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2222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4A83-85C9-CE40-AF13-572546CB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51AAB-DB14-8148-AECC-6E2EE80F0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5D43C-3F82-2445-A440-E8D0B4F24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20BC0-69D6-7C42-A5D1-E06F72CD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8106-B60B-FD42-8350-100B39D2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E6870-5A4D-774F-B365-E8C6A01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5256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FE566-4E88-0648-99F5-28E68170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797C3-5490-7D4C-920B-A58A08C7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DCEC-9767-A945-949C-BBB20A149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CE84B-0DF7-3443-8494-44159B2E4D9F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15E0-09D3-6C44-A7E7-37D40FDD5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08F0E-1E24-AE4E-BCAF-FAEB1D345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80E0-A23C-AC47-A8FF-12840AA6D2A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26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59860FC-475C-2640-9E61-0F8FFF17D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7D216B8F-0801-A043-92E6-6DFFF7F9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6DF520-EB34-1A44-A18F-7C330643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2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2021-04-22T09:52:36Z</dcterms:created>
  <dcterms:modified xsi:type="dcterms:W3CDTF">2021-04-22T09:54:19Z</dcterms:modified>
</cp:coreProperties>
</file>