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6511-2112-EC4D-841E-BA8681BAA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BBA42-13F5-584F-92B3-24F83B396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1670D-34F1-9F44-BBF7-5050E8E8D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990A-DC68-CB4F-B97C-5B6AA014DF08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5CB30-9A2E-B148-9547-214683E6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4002B-DFBB-224A-8C60-782CE205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31F-893A-3C46-9DE8-B8692D06554F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15787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144E-1C11-8E40-8D6E-DA6B445A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C6A9F-2F27-F84E-AB54-0107328EC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B08E5-158A-6847-B206-0D5BEE3A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990A-DC68-CB4F-B97C-5B6AA014DF08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12307-0621-1D4F-8249-7D70365F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58011-E66D-3F49-A0A1-BE9AAFC4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31F-893A-3C46-9DE8-B8692D06554F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3776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BA7ACF-DBFA-B54B-97D3-4F04A2961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4C984-81D6-3448-ADCA-6F957D941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4E0F2-95B6-2942-9776-B232467C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990A-DC68-CB4F-B97C-5B6AA014DF08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F8162-BADB-5D45-8056-B144E329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AF16B-4CA2-B344-9FCF-226DD81B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31F-893A-3C46-9DE8-B8692D06554F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60407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9336E-7EAC-2245-93EE-8BC142FB9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5A1FD-B782-0D4A-87AE-7AF40E047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C528D-1B60-8449-8ABD-E16864C6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990A-DC68-CB4F-B97C-5B6AA014DF08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DD9AD-ED1E-3E4F-9C69-71B36808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DB9AF-4DD4-084B-9C32-87664826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31F-893A-3C46-9DE8-B8692D06554F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8103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B52F6-7D5A-8640-91A6-0B4AC1451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9DF7D-E545-4746-AD02-8AA20FDF6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549AA-ACE3-C34E-A490-E04D8E4A1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990A-DC68-CB4F-B97C-5B6AA014DF08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4868B-52CB-4C4A-B17F-D2BBD0EB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BFC0E-EA3A-DC4F-B2AD-FFC55DF7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31F-893A-3C46-9DE8-B8692D06554F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2146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EADD-490E-B64F-AA21-5341D9665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178D1-666D-3F4B-B7C7-F3ADDB084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FFB1E-AFF2-724F-B393-51D1B6219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58ADC-6F71-BF4C-9AEC-C92E3C7FB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990A-DC68-CB4F-B97C-5B6AA014DF08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C3C93-20E7-2641-B997-F7FFB82B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5E4D8-7891-6B4B-A633-0A6BF9BA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31F-893A-3C46-9DE8-B8692D06554F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66044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251C-B015-E949-8B4F-6AA3BFD1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6E95B-364C-7D48-9D78-0F6CFC6F7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A7E85-9362-5F4F-889D-BF9103B58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B3BF3-D26E-0445-B245-2666E0B12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B83F85-6545-DC4B-B5E5-1BA9E0899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A9320-8179-8D45-9D07-91CCA9F3E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990A-DC68-CB4F-B97C-5B6AA014DF08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36FF9E-8DAA-554F-851A-15AD5894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CF6093-43B9-F542-AEBE-52461AFF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31F-893A-3C46-9DE8-B8692D06554F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1630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A8CB-4675-754F-B81A-011707AC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7DDF5-A72E-AB4E-8A08-B6A7B984C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990A-DC68-CB4F-B97C-5B6AA014DF08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CC0C5-4B01-DF44-9446-D44359618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47926-0A76-F347-976D-C9BD7716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31F-893A-3C46-9DE8-B8692D06554F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9398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080880-C593-5C40-82D6-E5337B5E3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990A-DC68-CB4F-B97C-5B6AA014DF08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8B9A0-3EED-1544-903A-73FDD1D0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1EE04-2228-404C-BE20-C3AB17C4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31F-893A-3C46-9DE8-B8692D06554F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6057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70EB2-06DB-3E48-8B80-6D38ABAB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FD1FE-1689-DE40-AF5E-AD899F17A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731B6-5B38-EF44-969A-F1FDA13B5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39224-A06B-CF4E-89FE-626F00F2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990A-DC68-CB4F-B97C-5B6AA014DF08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D5725-33A3-B64B-8B19-A58AA14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3C216-1590-584D-AC6F-F9652ECE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31F-893A-3C46-9DE8-B8692D06554F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67213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A8E5-8A21-554F-98E5-AD5524C01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08A20-64DB-D74C-B59A-4391E9A3F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F653E-12CB-5A44-9FC5-73FC8CDFB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EF001-7915-3E4D-814E-0CC4F82B3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990A-DC68-CB4F-B97C-5B6AA014DF08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283D0-148C-DE45-ADB1-4CE532CD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E8A93-4718-C04E-ABE0-63CE73A2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31F-893A-3C46-9DE8-B8692D06554F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07478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F17C6-49FE-D14C-A8E1-2035599D1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E44C7-FEAB-0F42-ADB9-75AAB97C8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F38DC-E422-214C-8753-F086603EAD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9990A-DC68-CB4F-B97C-5B6AA014DF08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E50D9-473F-2740-AC62-D04311B01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00CA1-6993-4140-B118-B50B53A61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0231F-893A-3C46-9DE8-B8692D06554F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5578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3FB6315-B117-1941-A22B-6133FE19C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2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A5CFD4F8-A4D9-8149-B45B-327AE5BC0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7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6B4A77A-B593-A448-B766-97CB83A8E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84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 Symanko</dc:creator>
  <cp:lastModifiedBy>Daria Symanko</cp:lastModifiedBy>
  <cp:revision>1</cp:revision>
  <dcterms:created xsi:type="dcterms:W3CDTF">2021-04-22T10:30:07Z</dcterms:created>
  <dcterms:modified xsi:type="dcterms:W3CDTF">2021-04-22T10:33:10Z</dcterms:modified>
</cp:coreProperties>
</file>