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880D-AE04-E74D-A359-1A70A8834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96B4D-ECC8-F742-BE21-DF3335F8F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9FCAB-55FC-FA46-AAFB-231BA74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FBB55-3FCC-6640-A28E-DA886737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006AB-15E5-464E-B144-19F071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9724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C67F-A6B8-F24E-A871-1A23A3EA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B6893-F1C1-2844-9779-A58B8A9C9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6928-7ADC-264D-8338-A3FBE485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E51D5-CC58-5349-A0E7-298586F9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0F3E-FA66-9445-B6D2-C80954E6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635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509E9-1D2F-CA46-8D72-AE0BE92A3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1E500-39FA-F843-9C0B-0DCB8A10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D31F3-3795-8644-AD81-46ED46D9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5CEB-147D-5041-BA1E-2A7ADEEC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20DEF-C811-6842-9946-C01D6EB2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8146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EC1-15E4-5040-8BE3-63ABA6F2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37D4-7B9C-D44F-B5E1-631FFD8E7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51EA5-FD4F-3449-8AF9-7053B487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4CE27-337A-0641-A09F-53F80A84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357FD-BC2E-C34D-8D7F-C559A5D4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21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01D4-AA9A-3C4A-83FD-56394EB9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93C12-DC92-6647-A722-A7D5305E1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435E-9E48-8E40-ACD5-78B26662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F083-2E71-8B49-8AF8-0A6EC1E4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6F67-42E5-A643-8BAF-E5B96737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2177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7121-844C-C04A-9504-136B4E0A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D8718-61ED-EE4A-8496-CA8781C5E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5548B-B357-2F42-B64B-74AA36A23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A34DD-9AC6-CD48-820F-969F5209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443C4-26E9-BD43-95D3-5AEFCAF5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F9156-4603-C94A-9EBE-AAC719D1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9718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6D2E-9D82-F34C-880A-C4FCDDB6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1E670-C712-B545-9E20-FE283E46B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564A6-8C71-0646-AA73-2E5C17B97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83AD5-EDF2-AA4F-BA81-E9EC186E2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DC36B-4E87-B74C-A2D5-D1FE19D4E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71CEA-E667-3F4E-A7CB-D6E37B05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1FC58-0D55-F14F-A415-C8034C8D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AD9ED-CD0B-B74A-97EB-B001C999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4659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000B-D249-A747-B9D8-25AF0587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77882-9C96-9C4A-BE33-335FA150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DCC9-512B-BB4F-B746-C94C7CA9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957E0-E874-C948-ADFF-133DF1BD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2267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EE430-1E9E-EF4D-A93D-C00C142D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12BAF-4BE0-2240-A18D-54685DC3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632B0-7018-2F42-9BD5-036F719E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5227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E94E-850C-3D4A-8628-324192EE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73DC3-15F1-C94F-A44F-804523EB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04BEC-6F99-C346-BEF2-3F9AC3BF8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70738-9ED8-F144-B399-FF5245FA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46F13-E812-3243-96F9-92C7B307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0C1C2-AD14-8347-BFFB-8C80EA91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4476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45BB-3AFF-6D45-923B-1FC9A1A4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BDE4-FD09-8D42-AE43-4A4B04677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290D2-02DA-9049-80F0-19DCE34EF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8EBAA-CFD0-384B-A5A7-DC9A83E6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A750F-A81F-E347-A748-5AE0E2C1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043F0-412B-B342-B71F-C7B93631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1310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D7E77-55A5-B24E-96F0-22805FB9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10839-099C-9A4B-BF6D-99031B8A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B0F33-7451-DD4F-9C92-03BFE7D5D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E0A5-CE65-EA43-A511-18EB3F48DEC3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C07D2-CAF7-0F45-9334-97AA60A1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DB039-B899-AD4A-BC1F-A1DBEA382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98306-A709-984D-A03C-DFB206A979A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4664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7BFA812-908D-D045-A5AA-390C567B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3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C717957F-F60B-7245-B2AA-617164387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2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2505EC3-CA6E-DC48-BB62-0D9950A6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2021-04-21T15:11:32Z</dcterms:created>
  <dcterms:modified xsi:type="dcterms:W3CDTF">2021-04-21T15:12:37Z</dcterms:modified>
</cp:coreProperties>
</file>