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DF0B-8C10-6646-A59B-7AE41A05D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92AA9-308D-A140-91B7-DCF397644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261B-6F9F-DC47-AAF2-972B65FF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5F5D-739B-984C-A0BE-6085DE0B3D65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346B6-774E-FB44-AB35-5B1866FE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25189-5E71-BA44-8050-9F2A0581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1AA9-22E8-EC4E-ADC8-5F9BE0B6441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8285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870C-742D-7849-B688-DA1B086A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B657E-B423-4F4E-AD64-32B3F1763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91CB0-82D6-A446-9AE4-C8AAFC3F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5F5D-739B-984C-A0BE-6085DE0B3D65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2EA30-7B6C-994B-98DE-31F1541A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3C1F1-1DE3-B34A-A528-3ADF1C4F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1AA9-22E8-EC4E-ADC8-5F9BE0B6441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1119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84DEF-E21D-ED4E-AB58-029AE5066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D6592-FB39-934A-8D45-6E60F3358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C9778-ABF2-BE47-AE6C-0D1F6FCF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5F5D-739B-984C-A0BE-6085DE0B3D65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8055F-CF58-3343-910F-0F9EC90D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EDD28-26B2-564A-887D-0CAA0A8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1AA9-22E8-EC4E-ADC8-5F9BE0B6441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5610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B672-D5E3-DE48-B9D3-98F3AB37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9872-BA2D-6242-9284-549E78B46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7439-99D6-3545-9AA3-61FBDDAB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5F5D-739B-984C-A0BE-6085DE0B3D65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E26E-4D30-1E4D-B0A9-7FF0BF6D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C3719-27BC-A740-AFAC-EF8C53B3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1AA9-22E8-EC4E-ADC8-5F9BE0B6441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0426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A78D8-B977-424D-86E4-37431E1C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C2473-E6A6-9F4D-B1B2-C13B11121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F7897-D2AE-CC48-A0CE-B7FA6C17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5F5D-739B-984C-A0BE-6085DE0B3D65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48682-CF2A-9948-95B9-64B86867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E3A4C-7D4F-9A47-A958-B535F69C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1AA9-22E8-EC4E-ADC8-5F9BE0B6441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997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0C24-1AFE-2544-B4FE-5E3710B6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E2DA2-E71A-1C4E-AB51-FB3877D72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47B52-11D3-1743-B5D8-5CCAE85C1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2CB6F-32EF-484E-837C-AA1BBA7BB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5F5D-739B-984C-A0BE-6085DE0B3D65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CC72B-557E-D04E-8D34-89D849AF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27C19-E0E7-B948-B23D-6E3E853C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1AA9-22E8-EC4E-ADC8-5F9BE0B6441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61279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0A8AB-628C-9642-9F05-39FFF418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7A75B-1739-894A-9B8A-A1BBB23B9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B26E7-C2E4-444A-AF34-198EFF1EC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A4658-F302-3D49-992C-94AE822EA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81FA3-8D20-944E-9352-95648F40A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1F2169-B7BB-5D4E-8C16-F4B56B66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5F5D-739B-984C-A0BE-6085DE0B3D65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707A58-270C-6640-948B-16700C3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0FBA6-A0A6-B94D-9D72-DF0B9415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1AA9-22E8-EC4E-ADC8-5F9BE0B6441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3404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F1B7-1547-3043-A005-B9FB2B9C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FEA14-AA27-AF4C-92BD-D6F4B1E9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5F5D-739B-984C-A0BE-6085DE0B3D65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99F58-DE9D-1043-8938-0BD79C8C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20C67-A437-EB40-88BE-7E6B3DB4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1AA9-22E8-EC4E-ADC8-5F9BE0B6441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9532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21E634-5258-AA43-AEFF-8BD33ECA9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5F5D-739B-984C-A0BE-6085DE0B3D65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E467F-19DB-7441-A0E1-FE0ACCA8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D769D-8502-DE46-AC96-F144CC1E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1AA9-22E8-EC4E-ADC8-5F9BE0B6441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9866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9009-E4C7-DC42-A3F6-7CEDA152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3DB4B-5343-0445-AAFD-4BA0661D8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B7B93-440C-7348-8816-4CBB01E4E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6A3E9-43A7-484D-93AB-91B5B1D7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5F5D-739B-984C-A0BE-6085DE0B3D65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CFAE0-D3A3-3B40-9457-0129A965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0BD51-DEE8-EC46-9539-AC576051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1AA9-22E8-EC4E-ADC8-5F9BE0B6441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4691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2F04-9C51-554A-A893-067B965E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88A4E-C567-A94C-A9AF-13B104625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B1A57-2304-0F4F-BC8E-198CD5BAC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91CA0-C6FF-C84B-A243-7C3ED37C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5F5D-739B-984C-A0BE-6085DE0B3D65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188B-1B0F-2C4E-8D61-C99C0D9B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A1D2D-9865-CD41-A3C8-A741407E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1AA9-22E8-EC4E-ADC8-5F9BE0B6441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8469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F584AD-64A0-D941-8B11-1E6D7A82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2B873-A8E8-AF48-BD2B-60CE1526A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0DA1-4ECA-284C-9EAF-100695411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F5D-739B-984C-A0BE-6085DE0B3D65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F5A0-5202-6C47-B6ED-42678411B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74747-CDAC-D94D-AE89-5FC10CEAD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1AA9-22E8-EC4E-ADC8-5F9BE0B6441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9303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C64F9-FC75-1F41-A601-1DDBAD17F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7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067EA9A8-F48D-5D43-BA34-92CB0EC9B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1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3D8CF-8950-104C-97FB-43CA7095A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41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Symanko</dc:creator>
  <cp:lastModifiedBy>Daria Symanko</cp:lastModifiedBy>
  <cp:revision>1</cp:revision>
  <dcterms:created xsi:type="dcterms:W3CDTF">2021-04-22T09:51:11Z</dcterms:created>
  <dcterms:modified xsi:type="dcterms:W3CDTF">2021-04-22T09:52:07Z</dcterms:modified>
</cp:coreProperties>
</file>