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AE22-8C73-6045-9E09-E128F71F3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BCEB6-5F17-054E-86E7-1223F0F76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7D0D8-65D7-9748-B487-152143C7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46A35-C961-014F-9C85-3AC1BEDF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E8360-2A43-B442-8E8C-3E38A1BE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5130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A6EA-27DE-284F-B7FC-A3D825E8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B4D25-1731-F248-A7E9-900A6FAA5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38EB6-E412-4E41-A033-1C8F80AA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39BEB-4905-FA46-A453-CF200773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512A8-CAAF-0942-A299-69BF48E0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0858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808F3-9BF4-2144-BA2D-9B96A493B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15525-9EF8-1B43-832F-3D6EB18AC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818F7-AFFA-DE4F-A9B4-70815461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C49AD-9C70-9147-A91D-F3CDF8C8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23D92-5F47-5C44-83ED-ACA4F7E9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90937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2CBF-FDA3-FF4C-8970-3B8D6540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E353-E781-2E4B-A545-70F78C74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EE2A1-BADC-0346-BC36-664AF616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46458-EFAF-B642-8D54-C8D8D5AA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E7F7B-AF31-6040-9862-EA80947A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5775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BCDD-2850-DE4F-91A1-1F26E5E4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4E64B-D0BA-5C4A-9535-D9B013812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A7136-41B3-484E-887D-A6E3E96F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55077-FC0E-7842-81CB-5B039739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960E8-6782-6041-93CA-E4934229B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4459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CFAB-79D9-E04D-8E16-3F9E06DB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0931B-4D15-8E49-A182-3A6EA9A60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094E4-8991-D64D-9424-875FB365B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FE81C-47AD-CF4A-A641-E5C026AE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D741E-59AE-7948-90DA-1614CD6E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025D9-D666-B841-888D-AE7E6B85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4075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195C6-9A40-D84D-883A-F78442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9364B-FC27-B542-A65B-F5F70126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3A037-7E67-9941-A9BD-2C1850F5E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D173E-57C0-5040-88F9-716E8E5EC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93191-1D2D-5D4E-990A-096101ABD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24BBAB-FF51-FE42-8024-9FE254C5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6AC24-BC6E-E848-99D3-ACBE725A3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1B480-2980-394A-8B0D-81230447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6965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3B3F-4A53-6043-BBFE-59C6AA74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23779-F3EC-F24A-B967-0F50A38A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D46DE-1295-6A4A-B260-64C67787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7F585-83CD-E541-BE6A-F981B1FD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8653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CAE47-3BEE-0348-BB8E-016623B1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65420-5A57-224F-9CBB-8A736FFC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90500-D60F-8942-8090-D6F194AC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4637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8F16-6081-9B40-8062-445EDEC3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4361-9750-5F4F-A55B-E3EE4CBF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8B784-E85A-764A-B72E-75E708BB9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ECAC1-C80B-7C40-88DF-4CF8AFD1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C7E49-A7B4-FD47-AC33-01409420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3B8D2-7266-6748-B08A-AFDA891F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9914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0E6E-20E0-AD4D-B7EE-A84F1384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BF9E4-FD57-4949-88D7-C043BA23C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0291E-12DD-C64D-A1FF-49B285CFA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E033C-3E80-0942-BC02-690B51F9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0AC50-609C-4A40-971D-EAF1BFC9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B5F9F-6B23-8A40-8D8D-F354B409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0732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39A7B-FE70-AB41-864E-E3EB6DF2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29084-5A6E-B048-9071-2C8D84582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EB9A6-8595-BB40-B634-0B4BD0FB9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CA51-1543-304E-9D11-5EC55D25A3E4}" type="datetimeFigureOut">
              <a:rPr lang="en-PL" smtClean="0"/>
              <a:t>21/04/2021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45ED0-748A-7F48-BBD9-B1323E72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1EF55-3987-A345-8803-0B04EC3C2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DDCD8-908A-8641-8817-910CF926FD93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7129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BB18BF2-2569-3E4B-9285-97C117C60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7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AFCB55B-E468-D64B-9DE2-2FCD2067A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8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60442B9-26F7-BB45-B245-3862EB7D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40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Daria Symanko</dc:creator>
  <cp:lastModifiedBy>Daria Symanko</cp:lastModifiedBy>
  <cp:revision>1</cp:revision>
  <dcterms:created xsi:type="dcterms:W3CDTF">2021-04-21T15:13:14Z</dcterms:created>
  <dcterms:modified xsi:type="dcterms:W3CDTF">2021-04-21T15:14:00Z</dcterms:modified>
</cp:coreProperties>
</file>