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1360-E309-F545-AD26-3B24DC1F3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A0D58-5802-914B-99D1-4A7C7A50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664A3-ECA1-D747-880E-43B78296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02F2-F7E4-B141-85DE-54666B0A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7B35F-7895-0C4C-BDCC-D8F68AA6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8636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E4CF-824C-A54D-9D90-EFA29893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2A919-CC06-2D43-8849-67404131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D6021-D0BF-F542-8090-311B9B27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6FCA-9CD9-B541-9E2C-E3910FE2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B47C-2675-6642-AF30-97C77A5F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019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D05C3-7315-5B46-88DA-D824AA2BA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6289-E0DC-6A4E-B97E-6681A0CF0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8124-FD3D-FF47-9AF3-4F9DE890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96D18-B6A8-CD4F-874B-B485BE43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F6BF-BDD8-B142-9953-E28FF710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6308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987-C19A-CD4B-B17C-CDDBA37B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D4F5-39FB-5E49-993B-52F3A987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CABB-9C70-CE44-B6B4-C4D53B7B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4F8B-C44B-D747-88F3-97EAF08A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94C6-D29D-364C-ACBA-BE8BB949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9230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0A8-BCAD-B84C-89E2-CEBFCACA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1BD2-15EA-324B-B386-9A19EFF42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EBC1-CF81-B443-9008-87CB4CD0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3A3F-39B5-734D-9527-B2D0B755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0487-B495-884C-B27B-E3EA30D0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6279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1152-B32C-0A4E-80F0-9ECA55AD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3E2C5-B09C-BF4C-BFA1-A1784B6DB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7C77D-BF43-1748-9088-BDA9828E2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A0D3F-2A95-1042-BB33-43B4D8FA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397C2-7A9A-224F-8C8F-F1FDB30B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514FC-7953-3140-A110-9D48FD6D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6254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3DF2-ED30-F145-B993-82EA3318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77E7D-F381-BA4F-B5C8-8C65113F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6A817-445C-6A42-A537-E5C46938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0471-E888-664B-8D8D-3AC63AA80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7C834-5AAD-574B-8CB3-9C2EC065B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455F5-AA1E-FE4B-9CBD-F2E5025B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69595-2DD4-B74A-A766-31C1698E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34451-D62C-DD49-BFED-597164B7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439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50A7-785F-3346-B189-B8D57D0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53173-06D5-054A-964C-05CC4CB4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F3304-73BA-C14A-B9F0-96BE6889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E9015-52B4-3F40-992B-D3BE2B58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041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7FEAA-0CBB-3D4C-8564-669426D1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F0E5F-A026-AE4D-8393-11AA884E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27949-9930-8B40-808D-5E3832CA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007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71B4-DB14-5B41-8159-B43029CE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E3CA-61CB-844A-97CD-91327AB9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DAB52-2A0D-094D-9D74-927CA4885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508FC-8C3A-F542-951C-B37BA43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CA2C6-15CD-AA4C-9F62-A1B7B67E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73ABB-6BD4-1D43-97E1-49F2424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378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2CEA-648B-9642-BA67-A54F8BC6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BBB81-2092-1848-8E29-1D4A3CEEF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94ED0-1074-8347-AADA-A87C7D45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F1073-3EDD-0D45-B0B0-99E3590E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8B641-31CD-644B-979F-CE7FE374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6E22B-A4A7-104E-ABF2-49FF3BF5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3487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8180B-832F-CC48-BA26-B7631EE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3448C-A9CC-194C-ABD1-C77B6FD1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1F6AA-D8EB-0B44-A467-45E1D27D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BA41-7935-7849-BEA5-D69A738D941D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E8293-D1F6-AF42-84C9-D27995D67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D9F1D-0152-9B44-9033-FA67356E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7AA3-8894-4D43-8944-F4B683F7FD9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375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ADD8B5-60EF-A445-AEB5-F66A5381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87DDBDB-AD34-2B48-BC3B-DD748193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3FBF8B4-09AD-4943-B72D-C8AC907D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2021-04-21T15:14:51Z</dcterms:created>
  <dcterms:modified xsi:type="dcterms:W3CDTF">2021-04-21T15:15:37Z</dcterms:modified>
</cp:coreProperties>
</file>