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B07B-4CAB-4F42-B918-C26A1FF84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BE3B2-CD48-E74E-B451-EC11A88D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1610-C3B4-A24B-BD2C-E836469C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F8F9-F180-0143-B6E6-288B86C4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EC2A4-A7C6-164F-924F-3937ACAE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42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027-BAB3-E248-9074-C44ED230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4B891-D541-2049-B711-A73FE3331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B264-09A2-0B4B-AC0E-9AF76655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E7F76-9941-DD4A-935E-E4BF6B69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941CC-A403-AA4C-B10D-3554940D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8289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871DE-D6CF-2845-BE95-614AA1D27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6810B-4340-8C4F-BF92-947DBE210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6497C-1BC1-464C-AB17-89CE08AE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A305F-26AE-1A47-909A-9627A61C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C700-AA58-1F4E-90CE-AB950E1C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7496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DAF5-A91D-C449-BE68-AB831317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4241-1093-9144-8963-A77FB2B7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7048-E7FE-2D4E-9B7D-2052B6E1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DA02E-C4D0-CC43-AFB6-9C10E2C0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8FD8-1FBF-7A47-845E-F270C55A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9200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CBE2-99C6-FE45-9259-203549B4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396C7-9DBD-AF48-995D-A68D502AF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06A20-6742-A545-AFB5-9D019E86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D4BBD-D083-414A-892B-C79B37BB2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180A6-FA51-6645-B924-FBB19DCE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6333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FF90B-2014-9446-9CF0-4232DA61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8BBD-1272-444F-85C3-E2E59384A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9F930-ADFF-4F4F-8A31-051F2D53A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F9F8-BDFB-C049-B94A-C99A1C0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2FB74-3BD0-A348-A5BE-AD9181E4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64FCC-783C-604B-9BD2-40FBDA44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8974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C981-D82E-2B41-AFB0-B7EAD10B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19581-17A0-444C-BEB3-2CC39F58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60862-7AAD-EC4D-BDDA-22A74346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0C9A3-873B-1941-AFC1-6508490F9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24D9C-F44B-254D-A0E7-715987DE3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F1A45-9BDC-964A-B039-DEB1C9D2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942F3-43AF-2342-AF78-5A680AEF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227D9-751B-4C43-BD29-6EAE6A8B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9254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07CC-E3E3-BF4C-ACEE-70B83E29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E2A7-55B4-DB46-A0B7-ADDC0FBD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6E207-7608-5C4D-B870-666F238C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A78E-63BF-B44E-BA8F-45BE66DA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229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0C67A-722A-C646-ACCA-C33D599B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73AC8-3C58-EB4E-A1F5-6060613B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808-0E4C-4940-ACC2-D16D4AE5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1430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C919-F238-2345-A080-2B1212C9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D7B53-B859-2947-8C8C-CF3CD04B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03422-618C-D74C-8E2F-786755EB8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71C47-E3CB-FF41-92A6-3B673CE8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2A969-E714-3140-8DCE-80CBC218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67662-ED44-7E42-9300-23F827D2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8571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8EAC-15DE-C547-900A-B7C95682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A3C08-25E1-944A-8563-8896470E2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3A552-5127-1843-983C-C3DB5101E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658E1-2BF8-664D-9F65-9D08DCD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EF43-F6C8-4349-AB73-C6C2E45A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51786-85BD-C54E-BFF0-1B432741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5025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826D4-23ED-2342-A94B-23A24F22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9799B-DC9D-4D4E-8E71-3F3A08C1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15644-80C3-1F43-8DCB-22D1E25B5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600E-7B4C-7F42-9AD9-5F74D656B9FC}" type="datetimeFigureOut">
              <a:rPr lang="en-PL" smtClean="0"/>
              <a:t>22/04/2021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C1AC-3109-9445-A37E-F7F0B9772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D4574-F16D-894C-90CF-1E848B16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9C69-80EB-6E42-AE5D-0D4F4DC8500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496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B36F083-BE2C-8D42-BF33-E5BE03D75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8925C68F-3783-EB41-989B-2BE84530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0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8BEF960-BA8A-6642-B0D7-67F0710D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2021-04-22T07:24:36Z</dcterms:created>
  <dcterms:modified xsi:type="dcterms:W3CDTF">2021-04-22T07:25:34Z</dcterms:modified>
</cp:coreProperties>
</file>