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A4D6-1DB9-0046-9666-D419B09FB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400BF-DE1D-E748-B941-F5AE77219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59099-BAF7-BB4F-8F23-364F7BE1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2EF-EC16-9F41-959E-013B5A96EC70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60F15-2D1A-874D-BFF2-90C5A637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DC99D-0F2A-4540-B0E7-EA0F9133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BD19-0425-F14C-B9C1-4FEB2D1B784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8381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1D631-B717-E348-8BDC-0D868EEF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AA7F2-F574-7A4C-9867-0183FAF90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DCE68-F3D6-C64A-ABD2-3FD0E3E8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2EF-EC16-9F41-959E-013B5A96EC70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3F4C9-ED9B-304A-9653-266D6B9A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C949D-9659-0848-8665-1AD9F778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BD19-0425-F14C-B9C1-4FEB2D1B784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9771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434127-0373-EE4F-AB4B-150702E4D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20CDA-6DE8-1242-969C-5B85EDF30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0B5B3-491E-E94D-A375-B0EE1B5F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2EF-EC16-9F41-959E-013B5A96EC70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F7E00-07F2-EE43-AD66-307E8DCC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A76C0-48D6-E046-A838-BB57C483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BD19-0425-F14C-B9C1-4FEB2D1B784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52532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3685-7A2C-934B-87A6-F0B32728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74AF-295D-AD4B-B518-B369302D3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63520-526F-A142-8137-02F8E66E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2EF-EC16-9F41-959E-013B5A96EC70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D1E91-1AD0-1F4B-ADB8-BBCD768B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F209-DC71-5243-AABB-412542C6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BD19-0425-F14C-B9C1-4FEB2D1B784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5605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26FB-1802-0C4D-9C6B-BC7332E9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EC467-5515-174E-AC51-198A69AC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C5D15-D08C-1F49-A7EB-EEB04DFB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2EF-EC16-9F41-959E-013B5A96EC70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CD23B-79D3-C048-80EB-B416A278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F140C-75E7-A84D-A626-8830AD7F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BD19-0425-F14C-B9C1-4FEB2D1B784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55482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6475-16CF-A742-AC1C-76BB8014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5357-E078-2C4F-B808-186A676EC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A2E02-0AF9-9744-B090-284F954B9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11E9-3BE1-FA44-A9BF-F27A50C2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2EF-EC16-9F41-959E-013B5A96EC70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AFDF3-A488-1E4D-85F2-B716E340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BF9C8-693D-444F-A25B-98C68340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BD19-0425-F14C-B9C1-4FEB2D1B784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8320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79F7-0771-A941-86F3-89D14D70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63867-D21F-B840-BCF4-6D4DEC29A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17873-710D-EA47-9BFC-BF062FE10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2C086A-8736-1243-BEBB-FB9C50206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C4D1D0-C0E0-6E46-8345-51D6B0F79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23ADA-8EF0-FF4C-B4E9-A1E42BDD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2EF-EC16-9F41-959E-013B5A96EC70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DDF3D-DFA0-2749-A8A7-AD6AFF23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345D7-36EB-BE49-A4C7-99D95E98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BD19-0425-F14C-B9C1-4FEB2D1B784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742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7F2A-2404-1649-8F82-01A10C28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A5270-6D97-4149-A2A6-A4E52120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2EF-EC16-9F41-959E-013B5A96EC70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E929A-9964-5546-AA25-F58FDB6D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538C7-E80A-DF43-94D7-FD6E7BB7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BD19-0425-F14C-B9C1-4FEB2D1B784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0211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4CE25-81A9-6D49-B466-A423D215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2EF-EC16-9F41-959E-013B5A96EC70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D5121-0BC5-F746-AC80-60233C12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238C1-F5C4-AE4B-9E7E-99C911D8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BD19-0425-F14C-B9C1-4FEB2D1B784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9883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F95E-51BA-6D49-82CB-172C7487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853BF-7524-7C46-A868-77EA77B7B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3430D-15C7-8A4F-B828-DBACFD011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7F968-D005-C744-8FBD-86865258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2EF-EC16-9F41-959E-013B5A96EC70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188F8-8726-7B45-8652-655FCEA8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0765B-F715-E440-B0C8-DF798E26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BD19-0425-F14C-B9C1-4FEB2D1B784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4937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DAE57-642C-BA40-993B-D40A9854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CEB36-9DCC-E548-9D74-F44F4F6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374D6-DDC1-C945-A0BD-B26E65D42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42420-8046-1346-B9C2-126D6332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2EF-EC16-9F41-959E-013B5A96EC70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D7BF6-EBA5-E24C-BE11-C282AC75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51DBC-CFA7-2743-B43A-D5184476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8BD19-0425-F14C-B9C1-4FEB2D1B784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6249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F713D-F52F-674C-B5DC-BA2A0C2D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04AED-EE7B-7042-A1FE-E300F11FF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E3495-4F39-4045-B2BC-1015F1249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132EF-EC16-9F41-959E-013B5A96EC70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619A2-5CD8-A147-9700-2983EBC56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CE2A5-DFCA-E34F-98ED-84F19E0FB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8BD19-0425-F14C-B9C1-4FEB2D1B784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8557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0A5CBB4-D385-BC4A-BFF2-BE9E390B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71F8CC5-E13D-0246-82CB-E34678874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1A3C03-7202-234B-9A27-E8A54853F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46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2021-04-22T08:27:51Z</dcterms:created>
  <dcterms:modified xsi:type="dcterms:W3CDTF">2021-04-22T08:28:28Z</dcterms:modified>
</cp:coreProperties>
</file>