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23F6-7CE1-6447-A3AF-0C86FCF11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69214-1CED-4046-9FD4-BA11BA9A6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E685-1497-7947-B7B5-BE7E0F1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E08AB-2E2D-3F4A-8E06-381F362C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590C5-B86D-B944-9154-CDC93CB7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7971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B6BB-52F5-9246-9021-664082C5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C233F-56F7-0C43-B13F-11245333C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2913B-7515-204B-AB0E-39E4DC7D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4CFE1-248A-E947-9067-0C8EEA48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74E0-AF3E-ED46-95AD-478CCA24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1255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D7E41-1153-1D49-826B-37AA86A09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0F9AE-E4E7-B447-B027-716B8C799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596C-6C6E-174F-A0D5-38A959BB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96F6-3DB7-9D4B-B539-240BA2E1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FB11-2A32-7243-846E-946B7205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275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1062-B576-AF4D-ACFB-8E09795E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78CD-C896-E142-B401-41FAECDC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24AE-D58D-1D44-9584-C7291E59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254D4-07BC-3042-99D6-D0C31BDF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FCBD-470B-AF49-9579-A56910AE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4576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C4F7-5E35-F04A-B7C1-819EE1AE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C8C47-2455-4E46-B312-47DC337B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2230-FBB6-A945-97B6-2EDC09D5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22FB7-590D-B248-9232-C25B7570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9D46C-4BC9-2841-9769-22C15E07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7728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DF96-22FB-8F4D-8E60-6124E34F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5D759-8D1A-CB41-B731-F5BC3674F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36F63-FC96-9F4F-9C5A-E09E73DDD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145AB-C358-7349-9639-3F923E4B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7C12C-0E7B-CF42-B193-CEF87C49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B0C70-C77A-CC4D-9196-132DC26D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8131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09D2-E0A4-B840-89A7-829BFDF4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3C696-74E3-354A-B4A0-E2D488340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FF25A-7DF4-1A4E-9CE7-757CC6869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B76C1-7F2B-8B48-B7D9-28D2BB64A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55FAA-904C-E744-976B-59141C133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565CE-0117-A445-8F4C-359FEB39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4F024-7394-364C-B84F-486CEDDE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C39B6-E53F-7247-BB3A-171174A2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849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A4FE-B0E2-2049-92CF-5B9A63B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0DDD4-8CD9-4B40-A68C-D4D580D2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19135-FE03-2545-B3C9-593658E7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E410A-6227-5C4C-AC7B-5DFAE1AD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6181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B2C15-FB9F-444C-B824-CC89158F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4CF30-F092-7D41-8ABC-603D2AB9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5531B-7A83-0348-9BE9-74940C83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8121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6FE6-C25A-B746-B1D1-63CCA9A5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97EE-A782-A44A-9CE5-27B101B8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1D60A-C5BF-534E-B0B3-BF0DCBDAC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4D611-AC76-D04E-A215-8892A6DE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07211-6C5E-AE4C-8434-FAE0F4EE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DEE9F-A295-5844-9166-15FFB174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2702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FCF4-C42F-1348-98C5-A91CEC99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9570-3E12-A248-8035-1DD238311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0B046-76DE-FA4B-A7AB-C9F017B7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11586-08B9-764E-A187-78B9DC8E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D0690-8D9B-D849-8608-82B74BD1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A5C33-221D-F64B-93F8-FFD19326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511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9C556-E9C7-A044-A1A9-E15807AF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D05E6-BAEB-BB41-A3A4-33345ADE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30B06-7513-4B47-88FF-AD7451D2B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65E0-1E40-C548-B60A-CFE083EEA14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BDAD1-3200-2446-8F8B-6EC84F87F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ED71-0508-1345-851F-4C43E424D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3387-FB7B-6945-80E0-5F780A2921D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804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235639F-B4AC-2342-99F5-4A9D3B23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730DBC02-0086-4747-B4F8-C4616633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F8111C0-C6BD-524B-BEFD-E1125E0C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2021-04-22T08:29:28Z</dcterms:created>
  <dcterms:modified xsi:type="dcterms:W3CDTF">2021-04-22T08:30:04Z</dcterms:modified>
</cp:coreProperties>
</file>