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99A91-0A28-404F-A46A-4BD4A7AA2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32905-9750-9548-ADA9-B27029DC0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71D20-69A1-1247-9DA9-84FAFD0D8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26F4-1CE3-944C-98CF-D8D4B8945BA4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BB338-0D43-804E-BB93-A1A60AA53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E9A11-30C8-894F-A15F-EAB4B2F33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5458-6583-D94B-9429-EBF044B6C3C7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01957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1B3C0-637F-084A-8479-360F7AF11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C8329F-3000-ED45-8684-8118F36BB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467C5-7169-F04C-ACC1-72EE64242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26F4-1CE3-944C-98CF-D8D4B8945BA4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406E5-D1A6-3B43-A011-62DDB69E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A7A5B-4EE7-C840-BA2C-92E3395A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5458-6583-D94B-9429-EBF044B6C3C7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37285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EEDAED-E202-4147-A3B2-33E2B51EB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7F376-22C9-164B-9A0F-6F2B95BB1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B2DE1-07FA-B54C-8CBB-F82889DA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26F4-1CE3-944C-98CF-D8D4B8945BA4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CD7AF-30B3-7C4D-B273-6FDB4468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C47D7-1E06-E846-AED8-C392C163A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5458-6583-D94B-9429-EBF044B6C3C7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7878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04F0-EBB7-7B4F-BC42-60A71C1BF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B1D15-8DC4-3D4B-8140-99121514B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52DBB-4DF9-8C4D-B755-9C814FF3C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26F4-1CE3-944C-98CF-D8D4B8945BA4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DD8AF-1978-674E-ADD7-A7B079BBF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21EEA-19A8-9744-BDF6-0D8338517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5458-6583-D94B-9429-EBF044B6C3C7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79797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CAC02-B8BA-E64D-9448-1276CF38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C6924-9EC7-0147-BAAE-E5F7CB557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5324E-6742-254D-BBCC-7239121B4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26F4-1CE3-944C-98CF-D8D4B8945BA4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A4FCD-4BD2-034D-A43D-B8898B28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7D38C-D656-7D49-B1AB-99CD72FF3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5458-6583-D94B-9429-EBF044B6C3C7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76541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2161C-2811-4340-8AB2-AB09389D6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18374-66D0-6D49-8BB8-7050B00ED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88A1DA-2D7D-CF45-9CCB-CB7E57C15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AA3D9-EC01-594B-9CA9-37CDDE77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26F4-1CE3-944C-98CF-D8D4B8945BA4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6C9EF-DD2F-0D4C-AF8E-51134CCA3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C1A66-E6EA-E446-A4CC-E6EB8E13A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5458-6583-D94B-9429-EBF044B6C3C7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09041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8295A-5E1A-E641-9716-26EDEDEAB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99A2C-F6C3-4745-B22A-65E50DC24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08743-9A3B-B949-866B-EBB4D5D11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B1541-7A7B-DC4B-8464-D10D9B153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88F1FD-490B-A142-BBF4-57D76D33E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72671D-324A-D84A-BD29-2D4C6991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26F4-1CE3-944C-98CF-D8D4B8945BA4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F30FD0-C509-7B47-8354-86ECFBEA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9A94FF-2C38-2846-8604-A5A3B9E7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5458-6583-D94B-9429-EBF044B6C3C7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87332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9DA4-F567-9945-B157-DB068A61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D752C-2127-BD48-8CA1-1784B7E8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26F4-1CE3-944C-98CF-D8D4B8945BA4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536EB-E2A1-C84C-B8DB-2A3C970C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AEED2A-ECE7-E94C-B249-69AEA016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5458-6583-D94B-9429-EBF044B6C3C7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88083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E38BE6-9AB4-C843-9ADD-37BC9FE75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26F4-1CE3-944C-98CF-D8D4B8945BA4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466AF4-519D-BC48-8947-8BAD0D449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28208-5E56-394D-9B02-462317C9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5458-6583-D94B-9429-EBF044B6C3C7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98454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433B6-9552-F04D-99E6-B62B640C8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18F71-8023-4E46-96A1-46C1CA590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DFC5E-BA10-3E47-AF45-F6F9EDDB2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3A145-88E9-4848-842D-88996DAD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26F4-1CE3-944C-98CF-D8D4B8945BA4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4C85C-AFDB-114D-B325-E3BFCFDC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E2833-39ED-3B4C-AC8A-256306E8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5458-6583-D94B-9429-EBF044B6C3C7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212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DFE6F-FE08-2140-B9BF-89147790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19852E-B22D-3F4E-929F-9AB392788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B7FD1-D84F-9F4C-A8BB-71C67DDE3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00C8D-508D-FE40-9E07-CA05F7812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26F4-1CE3-944C-98CF-D8D4B8945BA4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E955E-4F72-7D4D-A918-DDF1A66C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BFE4C-BBD6-294D-9700-081F30821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5458-6583-D94B-9429-EBF044B6C3C7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12753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24386-7D05-BC49-A8B3-E615C60E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66683-D795-E44C-B59F-3E16AB728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66116-088B-BA40-ABD0-4B296902A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E26F4-1CE3-944C-98CF-D8D4B8945BA4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DC3E-A7AA-1F4E-9FAC-C9A01E114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8CB37-6527-BE48-9D4A-FE0FA34CA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55458-6583-D94B-9429-EBF044B6C3C7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93289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A9CC966-659F-624A-BD9C-1934B7017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E35A652-5671-214C-B54A-CB674BE80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2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ADCF63F3-9E6A-1144-92A9-12039A1F9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25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Daria Symanko</dc:creator>
  <cp:lastModifiedBy>Daria Symanko</cp:lastModifiedBy>
  <cp:revision>1</cp:revision>
  <dcterms:created xsi:type="dcterms:W3CDTF">2021-04-22T07:54:06Z</dcterms:created>
  <dcterms:modified xsi:type="dcterms:W3CDTF">2021-04-22T07:54:57Z</dcterms:modified>
</cp:coreProperties>
</file>