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6CA4-0D3D-FD42-943B-8AAAF955C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ED04A-679E-5A48-A53B-55E23400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EA49A-6F1B-584C-B594-C116FB95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501-AB4C-224E-B532-073A5382C593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3BC5-19EB-294A-9F64-121EDCBD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B3DC2-EBB2-634A-99F5-123ECA46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A30-7A62-2E41-9C43-2A94E34DF9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7185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5AC2-3ED9-0040-BC8F-B8EACCAC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F2E0C-E196-594B-9102-BD0FF8193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05AC5-104A-4043-AEFA-08904D0A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501-AB4C-224E-B532-073A5382C593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EB834-F619-FB4D-8C1E-F21313E4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9674D-A6E0-F746-9D53-970D6C0D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A30-7A62-2E41-9C43-2A94E34DF9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3444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2B4DC-AE88-9E44-982C-098319AF5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862DC-A197-954D-9D69-8D8E66D7B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0F5EB-752C-F144-B7FD-1B2D8536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501-AB4C-224E-B532-073A5382C593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C8163-38A7-7545-B971-9B1A1C68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417E5-D457-DA4C-A5F6-8D2FF318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A30-7A62-2E41-9C43-2A94E34DF9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3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A381-A450-F942-9382-FA023A95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DF77-1B99-3449-8572-9E351D1F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67F75-98D7-9D4D-90DE-1DDAC024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501-AB4C-224E-B532-073A5382C593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8D03E-B202-2646-B594-32569DCC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03234-6CEA-DA43-B35B-310F2177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A30-7A62-2E41-9C43-2A94E34DF9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2519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FE7C-053E-C047-804C-6F0207F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46A14-7C56-A542-B1BF-EAC51B88A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57F34-AE25-054B-9D59-9E3F59B3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501-AB4C-224E-B532-073A5382C593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C794C-D10A-5B41-AA61-DCDD96A1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3077D-91DE-6948-948C-A6735780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A30-7A62-2E41-9C43-2A94E34DF9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457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E6E0-286C-754B-AD86-E35701FB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6B95-2119-9C4B-8139-C48A7C1C0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76121-0D98-4E42-8688-7F6F64E88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C41BD-BE0C-4A42-BCDE-B6C3749B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501-AB4C-224E-B532-073A5382C593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B9845-4212-9540-B366-7F36F604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05292-E2FF-DD4E-8672-73B80E8A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A30-7A62-2E41-9C43-2A94E34DF9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427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A60C-6560-8841-80EF-2DB782FF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BF86D-E02C-F849-B371-6F7DB4DAE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EC2CF-8833-DB4E-BD38-0B44B9A61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BB443-719E-C84B-B6E1-920B5727D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310244-7AEB-2445-86E0-AEFBBDC60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A2056-FAD2-F249-ABC8-5E0989C4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501-AB4C-224E-B532-073A5382C593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37CF4-6A22-974B-9663-6A5F73BB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484663-F28B-C34E-AF80-01A08C16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A30-7A62-2E41-9C43-2A94E34DF9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63098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8E1E-69BF-674D-83B5-6112E207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03E0C-28AC-1D4F-A41F-8ED04DCA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501-AB4C-224E-B532-073A5382C593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DCDAB-4788-8448-8B29-C8CCFA1B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DF39E-A0A3-0049-AAEC-37F8D37D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A30-7A62-2E41-9C43-2A94E34DF9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21859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E6DF1-0791-864E-927E-D23A70D5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501-AB4C-224E-B532-073A5382C593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212DC-0605-8D48-8082-4A7ACBBD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C5895-AA0B-BE49-9063-C719F1AA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A30-7A62-2E41-9C43-2A94E34DF9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6519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C24A-1EB9-344D-ABEF-A5E31488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393B9-A89E-1047-A806-FCA4806BB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9D656-6055-7641-8BA2-E49537A1D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9B110-BE21-C14E-AFE0-2F8C754A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501-AB4C-224E-B532-073A5382C593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B1FC0-A86B-AB42-ACE1-EB412477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EA44F-84B1-4443-A4E7-8905C915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A30-7A62-2E41-9C43-2A94E34DF9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9485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A5E5-8799-9845-8B81-AF3766F7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A9670-73EE-844E-A325-CBC77801E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642B4-F727-E545-B318-CD1EBC310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22860-53FA-E34A-B09D-5BED7D9D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501-AB4C-224E-B532-073A5382C593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29EE4-89A0-AF44-ACDB-7D1CC886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7900E-C59C-D24B-B038-CA9C827D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A30-7A62-2E41-9C43-2A94E34DF9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129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BE880-EF85-184B-97BE-A10EA4E8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E33A6-FC01-AA4F-BC71-92525EBD7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A3236-99C7-1E47-A80D-A3FDA1ACF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F9501-AB4C-224E-B532-073A5382C593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C2AE4-C018-424B-A6C0-15688D0F3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C1D1-7148-D244-8095-D3566F356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B1A30-7A62-2E41-9C43-2A94E34DF9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4953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EC1F22E-D89D-3B4C-BDFD-1BB67687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879CA9FD-AF7F-0D43-A4C5-F226409CE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9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4A87B48-52FB-354F-9A4C-A99E0ABE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58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2021-04-22T08:35:15Z</dcterms:created>
  <dcterms:modified xsi:type="dcterms:W3CDTF">2021-04-22T08:36:02Z</dcterms:modified>
</cp:coreProperties>
</file>