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8B42-8654-284C-A0EB-B908F9E31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C35D7-6486-B24B-914B-6A286E8C6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B830-2077-624B-BBCE-377C8732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86191-C830-8140-BE87-B96CF1FB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98C27-9FC9-3A4E-BD45-52BB6E5A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3456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0441-AB8B-E645-892A-5D5CC7AE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54FE1-9FCB-BE44-AE0A-6421F614D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9D37C-1755-2341-B70B-91FF71BB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705D2-6171-594B-BD0E-5B4B747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F6AB3-399C-1C4E-B94E-CB1FDDE4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5522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4CCA4-14D7-024D-8651-740EDFFEB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3C85B-3D08-B244-81F5-BCFB1C6C9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97B3-1A68-9247-8045-31FCB095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E232-AEAB-2248-AC25-80C0055C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EEC4-DF80-8547-98DB-202D3F1D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8564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85EB-3CBD-A645-9455-B306C7F7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7DB3-1C2D-D448-827A-29B67E02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DD665-5AAD-2F47-A6F3-CDE1EE71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653C1-E302-B742-AE12-9006A2A4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48CE3-F54B-7246-AF7B-6695B9D2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935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4617-84DC-A54A-9C95-94E2658B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975ED-D142-5947-B1EF-89F9F398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F0ED2-9F18-AC4C-9BAD-0C98D683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E528-5B58-6B48-B757-7EFBD880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7B5B8-5C1F-824A-9217-A3B0010E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091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C8A3-6364-5D4B-B5D1-1032C62B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1E04A-2F61-ED41-9CD9-D22F92B94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62D47-4CBF-AF4E-866A-AA2BBC33E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B766C-3852-9443-99B8-447D9E46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3E2D0-BD64-D247-8572-CFB5152F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F0C1B-B906-3348-9259-10DAAC84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0490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079B-9163-2D41-A617-3D89CD8F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916D4-17D2-5342-8EA8-2A6D90941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A1679-E78D-9945-A5B8-13AD1BD9A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AAA60-811F-AF40-AD08-75FB826C7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A3099-F565-E84E-88DF-E1D827A48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7870F-7032-6F42-B080-76FC6AD3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E8C70-0080-6F47-BE38-00358381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5C008-03F7-AF43-B6BF-B1FAB5A3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1952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C516-C2B7-1841-A53A-5270F4A8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E27DB-BD19-1E45-9B15-8697EF11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CFCD7-0D51-AC47-9985-2B63F21C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4D963-C30D-004E-AC31-9E0F7226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484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12D8D-2AE8-8E42-ABE6-0CF4E0C9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F01E0-A00F-B046-90A8-92EE1E05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97F5C-BE5B-4843-80F1-326E988A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1447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815B-B716-BD44-BE55-988433F8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0DDA-F86A-004A-B7E8-04668B724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F94E4-5477-8946-9E45-E3D1A0140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BA48B-C872-054A-945B-3472B945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24DCA-9FE8-544C-9FEF-E3BAF623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7C72E-6F04-4847-B459-7804E992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6575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A28A-5953-4A41-8229-79FB5AEA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DB23B-924D-3B4F-8600-8D0931839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B7F4-850E-9B4E-A2E9-4B0EAE132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DC4AE-4974-FE4C-9A4E-5BE5B230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A78DE-77D4-3F42-8851-DA1487C6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CB4C4-74DC-CD47-8556-1B512659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898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F99D4E-734A-294C-AF09-5F124391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ED70B-4758-624D-AB30-A76A4DE6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C32E-A022-284B-9DB3-54565C881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51D9-F405-C14E-8945-98A8390D27BA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467F9-2B9E-9740-AB20-30BECB9C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040A-A2B8-3D4A-BA21-B412350F7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E6A4-32A4-1F4B-BB42-A9FEB0A0256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796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25ADB8E-E550-A04A-BC05-75DBF48B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7841972-8EB6-0A4D-B083-D310494D4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5D7D72-74A7-B647-BE64-C4223C98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10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2021-04-22T08:36:57Z</dcterms:created>
  <dcterms:modified xsi:type="dcterms:W3CDTF">2021-04-22T08:37:35Z</dcterms:modified>
</cp:coreProperties>
</file>